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1823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6bbba7ab66dfadee#tid=68fb1bafdb44a8000985e7d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0af29f0f.fixed?pid=ed6e4919c&amp;color=165,74,15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专项上分</a:t>
            </a:r>
            <a:endParaRPr lang="en-US" altLang="zh-CN" sz="5400" dirty="0"/>
          </a:p>
        </p:txBody>
      </p:sp>
      <p:sp>
        <p:nvSpPr>
          <p:cNvPr id="3" name="C_2_BD#b0af29f0f.fixed?pid=ed6e4919c&amp;color=255,255,255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小作文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_1#0aa8a8c06?vop=1&amp;pid=b0af29f0f&amp;color=0,0,0&amp;bt=1&amp;bbb=1&amp;hb=1"/>
          <p:cNvSpPr/>
          <p:nvPr/>
        </p:nvSpPr>
        <p:spPr>
          <a:xfrm>
            <a:off x="832104" y="1078992"/>
            <a:ext cx="10533888" cy="4545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学校英文报正开展以“Space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Exploration,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NO?”为主题的讨论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，请你根据以下讨论结果写一篇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短文投稿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，内容包括以下要点：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.赞成观点：寻找新家园，有助于科技进步；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.反对观点：浪费钱，不安全；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.你的观点。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.写作词数应为80个左右；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.标题与开头已写好，不计入总词数。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pace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Exploration,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Nowadays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heated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discussion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school's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newspaper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.__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2_1#0aa8a8c06?vop=1&amp;pid=b0af29f0f&amp;color=0,0,0&amp;bt=1&amp;bbb=1&amp;hb=1"/>
          <p:cNvSpPr/>
          <p:nvPr/>
        </p:nvSpPr>
        <p:spPr>
          <a:xfrm>
            <a:off x="832104" y="1080000"/>
            <a:ext cx="10533888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【参考范文】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</a:t>
            </a:r>
            <a:r>
              <a:rPr lang="en-US" altLang="zh-CN" sz="1800" b="1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pace</a:t>
            </a:r>
            <a:r>
              <a:rPr lang="en-US" altLang="zh-CN" sz="1800" b="1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Exploration,</a:t>
            </a:r>
            <a:r>
              <a:rPr lang="en-US" altLang="zh-CN" sz="1800" b="1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YES</a:t>
            </a:r>
            <a:r>
              <a:rPr lang="en-US" altLang="zh-CN" sz="1800" b="1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or</a:t>
            </a:r>
            <a:r>
              <a:rPr lang="en-US" altLang="zh-CN" sz="1800" b="1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NO?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SimSun" panose="02010600030101010101" pitchFamily="2" charset="-122"/>
                <a:ea typeface="SimHe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Nowadays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heated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discussion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carried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school's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English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newspaper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SimSun" panose="02010600030101010101" pitchFamily="2" charset="-122"/>
                <a:ea typeface="SimHe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meaningful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explore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necessary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homes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beyond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Earth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as</a:t>
            </a:r>
            <a:r>
              <a:rPr lang="en-US" altLang="zh-CN" sz="1800" b="0" i="0" u="wavy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resources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on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Earth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run</a:t>
            </a:r>
            <a:r>
              <a:rPr lang="en-US" altLang="zh-CN" sz="1800" b="1" i="0" u="wavy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out</a:t>
            </a:r>
            <a:r>
              <a:rPr lang="en-US" altLang="zh-CN" sz="1800" b="0" i="0">
                <a:solidFill>
                  <a:srgbClr val="00A0A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as引导原因状语从句）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.In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addition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exploring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encourages</a:t>
            </a:r>
            <a:r>
              <a:rPr lang="en-US" altLang="zh-CN" sz="1800" b="1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scientists</a:t>
            </a:r>
            <a:r>
              <a:rPr lang="en-US" altLang="zh-CN" sz="1800" b="1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improve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technology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u="wavy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benefit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in</a:t>
            </a:r>
            <a:r>
              <a:rPr lang="en-US" altLang="zh-CN" sz="1800" b="0" i="0" u="wavy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u="wavy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ways</a:t>
            </a:r>
            <a:endParaRPr lang="en-US" altLang="zh-CN" sz="100" b="0" i="0" u="wavy" kern="0" spc="-99900">
              <a:solidFill>
                <a:srgbClr val="FFFFFF"/>
              </a:solidFill>
              <a:latin typeface="Times New Roman" pitchFamily="34" charset="0"/>
              <a:ea typeface="SimHei" pitchFamily="34" charset="-122"/>
              <a:cs typeface="Times New Roman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A0A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that引导定语从句）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.However,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differently.They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say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kind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too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costly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.Besides,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dangerous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astronauts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work.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SimSun" panose="02010600030101010101" pitchFamily="2" charset="-122"/>
                <a:ea typeface="SimHei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opinion,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brave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explore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therefore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is</a:t>
            </a:r>
            <a:r>
              <a:rPr lang="en-US" altLang="zh-CN" b="1" i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worth</a:t>
            </a:r>
            <a:r>
              <a:rPr lang="en-US" altLang="zh-CN" b="1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trying</a:t>
            </a:r>
            <a:r>
              <a:rPr lang="en-US" altLang="zh-CN" b="1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out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S.3_1#0aa8a8c06?vop=1&amp;pid=b0af29f0f&amp;color=0,0,0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写作提示</a:t>
            </a:r>
            <a:endParaRPr lang="en-US" altLang="zh-CN" sz="1800" dirty="0"/>
          </a:p>
        </p:txBody>
      </p:sp>
      <p:pic>
        <p:nvPicPr>
          <p:cNvPr id="3" name="QO_3_AS.3_2#0aa8a8c06?vop=1&amp;pid=b0af29f0f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3904" y="1575046"/>
            <a:ext cx="4590288" cy="275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1f4b3654?pid=b0af29f0f&amp;color=0,0,0&amp;bt=1&amp;bbb=1&amp;hb=1"/>
          <p:cNvSpPr/>
          <p:nvPr/>
        </p:nvSpPr>
        <p:spPr>
          <a:xfrm>
            <a:off x="832104" y="1080000"/>
            <a:ext cx="10533888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素养上分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VLBI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network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1970s.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2004,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launched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VLBI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played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orbital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measurements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performance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probe.</a:t>
            </a:r>
            <a:endParaRPr lang="en-US" altLang="zh-CN" sz="1800" dirty="0"/>
          </a:p>
          <a:p>
            <a:pPr algn="r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1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中国在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世纪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70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年代开始建设甚长基线干涉测量网络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。2004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月球探测项目启动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甚长基线干涉测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量技术在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嫦娥一号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月球探测器的轨道测量和运行表现中发挥了重要作用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——《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中国日报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</Words>
  <Application>Microsoft Office PowerPoint</Application>
  <PresentationFormat>宽屏</PresentationFormat>
  <Paragraphs>39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2025-10-24T07:50:43Z</dcterms:created>
  <dcterms:modified xsi:type="dcterms:W3CDTF">2025-10-24T07:53:52Z</dcterms:modified>
  <cp:category/>
  <cp:contentStatus/>
</cp:coreProperties>
</file>